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A15F-B4A0-4D28-9A9A-A46CB199C05D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E4E1A-53CF-42C9-B959-132C4463105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326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A15F-B4A0-4D28-9A9A-A46CB199C05D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E4E1A-53CF-42C9-B959-132C4463105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2410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A15F-B4A0-4D28-9A9A-A46CB199C05D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E4E1A-53CF-42C9-B959-132C4463105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52491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A15F-B4A0-4D28-9A9A-A46CB199C05D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E4E1A-53CF-42C9-B959-132C4463105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15184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A15F-B4A0-4D28-9A9A-A46CB199C05D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E4E1A-53CF-42C9-B959-132C4463105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12919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A15F-B4A0-4D28-9A9A-A46CB199C05D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E4E1A-53CF-42C9-B959-132C4463105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728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A15F-B4A0-4D28-9A9A-A46CB199C05D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E4E1A-53CF-42C9-B959-132C4463105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5290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A15F-B4A0-4D28-9A9A-A46CB199C05D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E4E1A-53CF-42C9-B959-132C4463105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9139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A15F-B4A0-4D28-9A9A-A46CB199C05D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E4E1A-53CF-42C9-B959-132C4463105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5611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A15F-B4A0-4D28-9A9A-A46CB199C05D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E4E1A-53CF-42C9-B959-132C4463105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2879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A15F-B4A0-4D28-9A9A-A46CB199C05D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E4E1A-53CF-42C9-B959-132C4463105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8142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6A15F-B4A0-4D28-9A9A-A46CB199C05D}" type="datetimeFigureOut">
              <a:rPr lang="es-CO" smtClean="0"/>
              <a:t>18/10/2018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E4E1A-53CF-42C9-B959-132C4463105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883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4681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ALF MAN</dc:creator>
  <cp:lastModifiedBy>ALF MAN</cp:lastModifiedBy>
  <cp:revision>1</cp:revision>
  <dcterms:created xsi:type="dcterms:W3CDTF">2018-10-19T03:52:53Z</dcterms:created>
  <dcterms:modified xsi:type="dcterms:W3CDTF">2018-10-19T03:54:22Z</dcterms:modified>
</cp:coreProperties>
</file>