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699-716C-4D2A-B4E5-C4322DADD77F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30410-EC39-4966-A332-D3508C7DBD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5155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699-716C-4D2A-B4E5-C4322DADD77F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30410-EC39-4966-A332-D3508C7DBD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721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699-716C-4D2A-B4E5-C4322DADD77F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30410-EC39-4966-A332-D3508C7DBD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1524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699-716C-4D2A-B4E5-C4322DADD77F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30410-EC39-4966-A332-D3508C7DBD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377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699-716C-4D2A-B4E5-C4322DADD77F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30410-EC39-4966-A332-D3508C7DBD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5325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699-716C-4D2A-B4E5-C4322DADD77F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30410-EC39-4966-A332-D3508C7DBD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7322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699-716C-4D2A-B4E5-C4322DADD77F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30410-EC39-4966-A332-D3508C7DBD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179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699-716C-4D2A-B4E5-C4322DADD77F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30410-EC39-4966-A332-D3508C7DBD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6372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699-716C-4D2A-B4E5-C4322DADD77F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30410-EC39-4966-A332-D3508C7DBD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524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699-716C-4D2A-B4E5-C4322DADD77F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30410-EC39-4966-A332-D3508C7DBD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8248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699-716C-4D2A-B4E5-C4322DADD77F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30410-EC39-4966-A332-D3508C7DBD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491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C5699-716C-4D2A-B4E5-C4322DADD77F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30410-EC39-4966-A332-D3508C7DBD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549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66" y="186196"/>
            <a:ext cx="8570268" cy="6485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8172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ALF MAN</dc:creator>
  <cp:lastModifiedBy>ALF MAN</cp:lastModifiedBy>
  <cp:revision>1</cp:revision>
  <dcterms:created xsi:type="dcterms:W3CDTF">2018-10-19T03:59:55Z</dcterms:created>
  <dcterms:modified xsi:type="dcterms:W3CDTF">2018-10-19T04:05:03Z</dcterms:modified>
</cp:coreProperties>
</file>